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76" r:id="rId3"/>
    <p:sldId id="277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9/28/2017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9/28/2017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4980B3-2D27-44BC-A5DE-F8C27850F9DA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D62926-3828-46B0-BC5F-51B24A9D417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48512" y="-76200"/>
            <a:ext cx="7943088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600" smtClean="0"/>
              <a:t>Me llamo ______________   Clase 802</a:t>
            </a:r>
            <a:br>
              <a:rPr lang="en-US" sz="3600" smtClean="0"/>
            </a:br>
            <a:r>
              <a:rPr lang="en-US" sz="3600" smtClean="0"/>
              <a:t>La fecha es el 29 de septiembre del 2017</a:t>
            </a:r>
            <a:endParaRPr lang="en-US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14400" y="1066800"/>
            <a:ext cx="8153400" cy="59436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Font typeface="Wingdings 2"/>
              <a:buNone/>
            </a:pPr>
            <a:r>
              <a:rPr lang="es-ES_tradnl" smtClean="0">
                <a:solidFill>
                  <a:srgbClr val="FF0000"/>
                </a:solidFill>
              </a:rPr>
              <a:t>Proposito # 7: </a:t>
            </a:r>
            <a:r>
              <a:rPr lang="es-ES_tradnl" smtClean="0"/>
              <a:t>¿Cómo repasamos los verbos –AR en el presente?</a:t>
            </a:r>
            <a:endParaRPr lang="es-ES_tradnl" smtClean="0">
              <a:solidFill>
                <a:srgbClr val="FF0000"/>
              </a:solidFill>
            </a:endParaRPr>
          </a:p>
          <a:p>
            <a:pPr marL="82296" indent="0">
              <a:buFont typeface="Wingdings 2"/>
              <a:buNone/>
            </a:pPr>
            <a:r>
              <a:rPr lang="es-ES_tradnl" i="1" smtClean="0">
                <a:solidFill>
                  <a:srgbClr val="92D050"/>
                </a:solidFill>
              </a:rPr>
              <a:t>L.O.: to recall the use of present tense –AR verbs</a:t>
            </a:r>
          </a:p>
          <a:p>
            <a:r>
              <a:rPr lang="es-ES_tradnl" smtClean="0">
                <a:solidFill>
                  <a:srgbClr val="FF0000"/>
                </a:solidFill>
              </a:rPr>
              <a:t>Actividad Inicial:  </a:t>
            </a:r>
            <a:r>
              <a:rPr lang="en-US" smtClean="0"/>
              <a:t>COPIA y completa 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Los alumnos estudian mucho en la ________.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Ellos prestan ________ cuando el _______ habla.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Una _______ levanta la _______ cuando tiene una pregunta.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Unos alumnos van a casa pie y otros toman el _________.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El muchacho ve la ________ y su hermano lee un ____________.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Ella tiena un MP3 y escucha __________.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Yo navego el Internet en la ____________.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Recibo muchos ____________ electronicos.</a:t>
            </a:r>
          </a:p>
          <a:p>
            <a:pPr marL="82296" indent="0">
              <a:buFont typeface="Wingdings 2"/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6076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CONJUGACION -AR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249172"/>
              </p:ext>
            </p:extLst>
          </p:nvPr>
        </p:nvGraphicFramePr>
        <p:xfrm>
          <a:off x="0" y="1189521"/>
          <a:ext cx="9144000" cy="5439879"/>
        </p:xfrm>
        <a:graphic>
          <a:graphicData uri="http://schemas.openxmlformats.org/drawingml/2006/table">
            <a:tbl>
              <a:tblPr/>
              <a:tblGrid>
                <a:gridCol w="1524000"/>
                <a:gridCol w="1676400"/>
                <a:gridCol w="1981200"/>
                <a:gridCol w="1905000"/>
                <a:gridCol w="2057400"/>
              </a:tblGrid>
              <a:tr h="7620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Tratar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try)</a:t>
                      </a: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Preparar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prepare)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Estudiar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study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Participar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participate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56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249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09600" y="228600"/>
            <a:ext cx="7467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PRACTICA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6200" y="1447800"/>
            <a:ext cx="8763000" cy="487375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ES_tradnl" sz="2400" smtClean="0"/>
              <a:t>Copia y completa con la forma correcta del verbo.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Rosaura _________ de escribir una composición. </a:t>
            </a:r>
            <a:r>
              <a:rPr lang="es-ES_tradnl" sz="2400" i="1" smtClean="0"/>
              <a:t>(tratar)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El Sr. Díaz y la Sra. Valero __________ la lección.</a:t>
            </a:r>
            <a:r>
              <a:rPr lang="es-ES_tradnl" sz="2400" i="1" smtClean="0"/>
              <a:t>(preparar)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Mis compañeros </a:t>
            </a:r>
            <a:r>
              <a:rPr lang="es-ES_tradnl" sz="1400" i="1" smtClean="0"/>
              <a:t>(peers)</a:t>
            </a:r>
            <a:r>
              <a:rPr lang="es-ES_tradnl" sz="1400" smtClean="0"/>
              <a:t> </a:t>
            </a:r>
            <a:r>
              <a:rPr lang="es-ES_tradnl" sz="2400" smtClean="0"/>
              <a:t>y yo ____________ para el examen. </a:t>
            </a:r>
            <a:r>
              <a:rPr lang="es-ES_tradnl" sz="2400" i="1" smtClean="0"/>
              <a:t>(estudiar)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Yo ___________ mucho en la clase de español. </a:t>
            </a:r>
            <a:r>
              <a:rPr lang="es-ES_tradnl" sz="2400" i="1" smtClean="0"/>
              <a:t>(participar)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Tú ___________ de completar la tarea. </a:t>
            </a:r>
            <a:r>
              <a:rPr lang="es-ES_tradnl" sz="2400" i="1" smtClean="0"/>
              <a:t>(tratar)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Pedro y Maritza ____________ japonés en la escuela. </a:t>
            </a:r>
            <a:r>
              <a:rPr lang="es-ES_tradnl" sz="2400" i="1" smtClean="0"/>
              <a:t>(estudiar)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smtClean="0"/>
              <a:t>Abel y yo no _________________ en la clase de matematicas. </a:t>
            </a:r>
            <a:r>
              <a:rPr lang="es-ES_tradnl" sz="2400" i="1" smtClean="0"/>
              <a:t>(participar)</a:t>
            </a:r>
            <a:endParaRPr lang="es-ES_tradnl" sz="2400" i="1" dirty="0"/>
          </a:p>
        </p:txBody>
      </p:sp>
    </p:spTree>
    <p:extLst>
      <p:ext uri="{BB962C8B-B14F-4D97-AF65-F5344CB8AC3E}">
        <p14:creationId xmlns:p14="http://schemas.microsoft.com/office/powerpoint/2010/main" val="147018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1905000"/>
          </a:xfrm>
        </p:spPr>
        <p:txBody>
          <a:bodyPr/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smtClean="0"/>
              <a:t>Lee </a:t>
            </a:r>
            <a:r>
              <a:rPr lang="en-US" u="sng" dirty="0" err="1" smtClean="0"/>
              <a:t>Conversacion</a:t>
            </a:r>
            <a:r>
              <a:rPr lang="en-US" u="sng" dirty="0" smtClean="0"/>
              <a:t>: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Otro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año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en</a:t>
            </a:r>
            <a:r>
              <a:rPr lang="en-US" i="1" u="sng" dirty="0" smtClean="0"/>
              <a:t> la </a:t>
            </a:r>
            <a:r>
              <a:rPr lang="en-US" i="1" u="sng" dirty="0" err="1" smtClean="0"/>
              <a:t>escuela</a:t>
            </a:r>
            <a:r>
              <a:rPr lang="en-US" i="1" dirty="0"/>
              <a:t> </a:t>
            </a:r>
            <a:r>
              <a:rPr lang="en-US" dirty="0" smtClean="0"/>
              <a:t>p. R14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Comprendes</a:t>
            </a:r>
            <a:r>
              <a:rPr lang="en-US" dirty="0" smtClean="0"/>
              <a:t> (1-8) p. R14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71600" y="30480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43000" y="4038600"/>
            <a:ext cx="7943088" cy="1905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DE LOS VERBOS -AR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52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2557</TotalTime>
  <Words>279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PowerPoint Presentation</vt:lpstr>
      <vt:lpstr>PowerPoint Presentation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  Clase 801 La fecha es el 28 de septiembre del 2015</dc:title>
  <dc:creator>Helen Zumaeta</dc:creator>
  <cp:lastModifiedBy>Helen Zumaeta</cp:lastModifiedBy>
  <cp:revision>26</cp:revision>
  <dcterms:created xsi:type="dcterms:W3CDTF">2015-09-25T22:20:12Z</dcterms:created>
  <dcterms:modified xsi:type="dcterms:W3CDTF">2017-09-29T13:28:23Z</dcterms:modified>
</cp:coreProperties>
</file>